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546" r:id="rId3"/>
    <p:sldId id="547" r:id="rId4"/>
    <p:sldId id="487" r:id="rId5"/>
    <p:sldId id="488" r:id="rId6"/>
    <p:sldId id="489" r:id="rId7"/>
    <p:sldId id="549" r:id="rId8"/>
    <p:sldId id="550" r:id="rId9"/>
    <p:sldId id="498" r:id="rId10"/>
    <p:sldId id="499" r:id="rId11"/>
    <p:sldId id="525" r:id="rId12"/>
    <p:sldId id="500" r:id="rId13"/>
    <p:sldId id="526" r:id="rId14"/>
    <p:sldId id="528" r:id="rId15"/>
    <p:sldId id="502" r:id="rId16"/>
    <p:sldId id="503" r:id="rId17"/>
    <p:sldId id="504" r:id="rId18"/>
    <p:sldId id="505" r:id="rId19"/>
    <p:sldId id="529" r:id="rId20"/>
    <p:sldId id="506" r:id="rId21"/>
    <p:sldId id="517" r:id="rId22"/>
    <p:sldId id="507" r:id="rId23"/>
    <p:sldId id="518" r:id="rId24"/>
    <p:sldId id="530" r:id="rId25"/>
    <p:sldId id="527" r:id="rId26"/>
    <p:sldId id="508" r:id="rId27"/>
    <p:sldId id="523" r:id="rId28"/>
    <p:sldId id="516" r:id="rId29"/>
    <p:sldId id="520" r:id="rId30"/>
    <p:sldId id="509" r:id="rId31"/>
    <p:sldId id="510" r:id="rId32"/>
    <p:sldId id="511" r:id="rId33"/>
    <p:sldId id="521" r:id="rId34"/>
    <p:sldId id="515" r:id="rId35"/>
    <p:sldId id="512" r:id="rId36"/>
    <p:sldId id="513" r:id="rId37"/>
    <p:sldId id="522" r:id="rId38"/>
    <p:sldId id="514" r:id="rId39"/>
    <p:sldId id="531" r:id="rId40"/>
    <p:sldId id="491" r:id="rId41"/>
    <p:sldId id="54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32B"/>
    <a:srgbClr val="66CBCB"/>
    <a:srgbClr val="F99D3C"/>
    <a:srgbClr val="66CCCC"/>
    <a:srgbClr val="E1E1E1"/>
    <a:srgbClr val="B9D536"/>
    <a:srgbClr val="2AB997"/>
    <a:srgbClr val="FF9B38"/>
    <a:srgbClr val="28D1A9"/>
    <a:srgbClr val="39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87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200" b="1" dirty="0">
                <a:latin typeface="KG First Time In Forever" panose="02000506000000020003" pitchFamily="2" charset="0"/>
              </a:rPr>
              <a:t>SS6G4 Locate selected features of Canada. </a:t>
            </a:r>
          </a:p>
          <a:p>
            <a:pPr marL="742950" indent="-7429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Locate on a world and regional political-physical map:  the St. Lawrence River, Hudson Bay, Atlantic Ocean, Pacific Ocean, the Great Lakes, Canadian Shield, and Rocky Mountains. </a:t>
            </a:r>
          </a:p>
          <a:p>
            <a:pPr marL="742950" indent="-7429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Locate on a world and regional political-physical map Canada and the province of Quebec</a:t>
            </a:r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9" y="228600"/>
            <a:ext cx="855721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15606" y="3220573"/>
            <a:ext cx="1761564" cy="1506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908685"/>
            <a:ext cx="8229600" cy="50406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2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28086" y="0"/>
            <a:ext cx="848783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Atlantic 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is the second largest of the world’s five oceans.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world’s most heavily traveled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borders Canada to the east.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major shipping route from Canada to Europe and Africa.</a:t>
            </a: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575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689887"/>
            <a:ext cx="8229600" cy="54782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6388" y="1250577"/>
            <a:ext cx="150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G Second Chances Solid" panose="02000000000000000000" pitchFamily="2" charset="0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74252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9162"/>
            <a:ext cx="7620000" cy="50196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06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2618" y="0"/>
            <a:ext cx="88787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Canadian 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Canadian Shield is a huge physical region that covers most of eastern and southern Canada.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covers nearly half of Canada’s land area.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shield forms a horseshoe-shaped curve around Hudson Bay and stretches from the Great Lakes to the Arctic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5826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Picture 2" descr="Canadian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38" y="195590"/>
            <a:ext cx="615336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3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2618" y="0"/>
            <a:ext cx="88787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Canadian 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Canadian Shield is not good for farming because it is covered in mostly thin soil on top of layers of rock.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it is rich in natural resources, such as trees, minerals, and water.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contains thousands of lakes made by glaciers.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sparsely populated.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1850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9" y="724988"/>
            <a:ext cx="8229600" cy="54080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00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8"/>
          <a:stretch/>
        </p:blipFill>
        <p:spPr>
          <a:xfrm>
            <a:off x="2122065" y="135496"/>
            <a:ext cx="6892643" cy="40233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" y="3304550"/>
            <a:ext cx="4920939" cy="3291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487967" y="3176556"/>
            <a:ext cx="661726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Canada’s Geography 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284610" y="-387429"/>
            <a:ext cx="664284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 lies on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continent, in the northern and western hemispheres.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 in the world—only Russia is bigger.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Its land stretches over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one side to the other.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forms Canada’s southern border.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 is made up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(like states) and three territories.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 the capital of Canada and it is located in the province of Ontario.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 located in eastern Canada and is the country’s largest province. 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Pacific Ocean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is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world’s five oceans.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earth’s surface.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borders Canada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Canada to Asia.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Atlantic Ocean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is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world’s five oceans.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world’s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borders Canada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major shipping route from Canada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Canadian Shield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Canadian Shield is a huge physical region that covers most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covers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Canada’s land area.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shield forms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around Hudson Bay and stretches from the Great Lakes to the Arctic 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Canadian Shield is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it is covered in mostly thin soil on top of layers of rock.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it is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such as trees, minerals, and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contains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made by glaciers.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276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59269" y="0"/>
            <a:ext cx="64254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Hudson Bay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Hudson Bay is a massive gulf located in east-central Canada.</a:t>
            </a:r>
          </a:p>
          <a:p>
            <a:pPr marL="885825" lvl="1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(A gulf is an arm of a sea or ocean partly enclosed by land.)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connected to both the Atlantic and Arctic Oceans.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named after the English explorer Henry Hudson.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0896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Picture 2" descr="hudson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8" y="228600"/>
            <a:ext cx="783408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7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Content Placeholder 3" descr="hudson-b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779" y="235931"/>
            <a:ext cx="846328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9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359269" y="0"/>
            <a:ext cx="64254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Hudson Bay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Grain from Alberta and Saskatchewan is shipped from Hudson Bay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out to the Atlantic Ocean and on to other countries around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harsh climate, Hudson Bay is only navigable from July to October.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19165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" y="890587"/>
            <a:ext cx="7620000" cy="50768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443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19" y="235931"/>
            <a:ext cx="64008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99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223562" y="0"/>
            <a:ext cx="669689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Great Lakes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Lakes are five freshwater lakes in central North America.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located along the border between the United States and Canada.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east to west, the Great Lakes are Lake Ontario, Lake Erie, Lake Huron, Lake Michigan, and Lake Superior (HOMES).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3495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9" y="714375"/>
            <a:ext cx="8686800" cy="5429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4573419" y="4657726"/>
            <a:ext cx="1761564" cy="1506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9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Content Placeholder 3" descr="great_lakes_watershe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95" y="195590"/>
            <a:ext cx="861144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119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223562" y="0"/>
            <a:ext cx="669689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Great Lakes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Lakes form a valuable transportation network for many products shipped to and from the US.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one of the world’s busiest shipping areas.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Much of Canada’s population lives around the Great Lakes region.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7337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428656" y="3176556"/>
            <a:ext cx="673588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Canada’s Geography 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098989" y="-775176"/>
            <a:ext cx="6642848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Hudson Bay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Hudson Bay is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located in east-central Canada.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(A gulf is an arm of a sea or ocean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connected to both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Oceans.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named after the English explorer Henry Hudson.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Grain from Alberta and Saskatchewan is shipped from Hudson Bay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out to the Atlantic Ocean and on to other countries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harsh climate, Hudson Bay is only navigable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Lakes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Lakes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central North America.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located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between the United States and Canada.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east to west, the Great Lakes are Lake Ontario, Lake Erie, Lake Huron, Lake Michigan, and Lake Superior (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Lakes form a valuable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many products shipped to and from the 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one of the world’s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lives around the Great Lakes region.</a:t>
            </a:r>
          </a:p>
          <a:p>
            <a:endParaRPr lang="en-US" sz="13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Rocky Mountains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Rocky Mountains are a mountain range located in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United States.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extend over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New Mexico to northern British Columbia.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terrain, the Rocky Mountains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contain few cities.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the Canadian Rockies.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 the biggest industry in the region, followed closely by logging.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Major minerals found here include iron ore,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Rockies are also a popular tourist destination, and most of the Canadian Rockies are now protected as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St. Lawrence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St. Lawrence River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the Atlantic 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St. Lawrence River is a huge producer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also a major source of overseas and US-Canada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1959, the United States and Canada completed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which is a series of locks, canals, and dams that allow huge cargo ships to travel from the Atlantic Ocean to the Great Lakes.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seaway has made cities in eastern Canada home to many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climate, the St. Lawrence Seaway is closed from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97608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458619" y="960624"/>
            <a:ext cx="8229600" cy="49367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878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08343" y="0"/>
            <a:ext cx="852733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Rocky Mountains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Rocky Mountains are a mountain range located in western Canada and the United States.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extend over 2000 miles from New Mexico to northern British Columbia.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terrain, the Rocky Mountains are sparsely populated and contain few cities.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8620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5" name="Content Placeholder 3" descr="RockyMountains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219" y="235931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590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08343" y="0"/>
            <a:ext cx="852733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Rocky Mountains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numerous glaciers within the Canadian Rockies.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Mining is the biggest industry in the region, followed closely by logging.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Major minerals found here include iron ore, copper, coal, and gold.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Rockies are also a popular tourist destination, and most of the Canadian Rockies are now protected as national parks.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06732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2" y="457200"/>
            <a:ext cx="7981693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337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-80288" y="0"/>
            <a:ext cx="930459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St. Lawrence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St. Lawrence River connects the Great Lakes with the Atlantic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St. Lawrence River is a huge producer of hydroelectricity.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also a major source of overseas and US-Canada shipping and trading.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8102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"/>
          <a:stretch/>
        </p:blipFill>
        <p:spPr>
          <a:xfrm>
            <a:off x="458619" y="650031"/>
            <a:ext cx="8229600" cy="55579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04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-80288" y="0"/>
            <a:ext cx="930459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St. Lawrence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1959, the United States and Canada completed the St. Lawrence Seaway, which is a series of locks, canals, and dams that allow huge cargo ships to travel from the Atlantic Ocean to the Great Lakes.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seaway has made cities in eastern Canada home to many successful manufacturing companies.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the climate, the St. Lawrence Seaway is closed from November to April.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66284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945931"/>
            <a:ext cx="8229600" cy="49661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123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645873"/>
            <a:ext cx="8229600" cy="556625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36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913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1688727" y="548640"/>
            <a:ext cx="5760720" cy="576072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Oval 1"/>
          <p:cNvSpPr/>
          <p:nvPr/>
        </p:nvSpPr>
        <p:spPr>
          <a:xfrm>
            <a:off x="1828799" y="685800"/>
            <a:ext cx="5486400" cy="5486400"/>
          </a:xfrm>
          <a:prstGeom prst="ellipse">
            <a:avLst/>
          </a:prstGeom>
          <a:solidFill>
            <a:srgbClr val="5C9D7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470" y="2378712"/>
            <a:ext cx="5671233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3DDC9"/>
                </a:solidFill>
                <a:effectLst>
                  <a:glow rad="139700">
                    <a:srgbClr val="B3DDC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CANADA’S</a:t>
            </a:r>
          </a:p>
          <a:p>
            <a:pPr algn="ctr"/>
            <a:r>
              <a:rPr lang="en-US" sz="66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3DDC9"/>
                </a:solidFill>
                <a:effectLst>
                  <a:glow rad="139700">
                    <a:srgbClr val="B3DDC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GEOGRAPHY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34574"/>
            <a:ext cx="198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47" y="511796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321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-920148" y="879554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6544418" y="3198048"/>
            <a:ext cx="4602543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Canada’s Physical Features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245" y="228598"/>
          <a:ext cx="8071098" cy="6468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5400000">
            <a:off x="4945869" y="3140428"/>
            <a:ext cx="6858000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presentation. If time allows, color your illustrations.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37198" y="151295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Pacific Ocean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6057449" y="740675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6329635" y="4810480"/>
            <a:ext cx="3234017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Great Lakes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057449" y="3974693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4821789" y="151295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Atlantic Ocean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4142040" y="740675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4821789" y="4746971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Rocky Mountains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4142040" y="3974693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2724200" y="1512952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Canadian Shield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1978151" y="740676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2659739" y="4786159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St. Lawrence River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1979990" y="4013881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660480" y="1512951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Hudson Bay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-19269" y="740673"/>
            <a:ext cx="2418894" cy="139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2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52" y="571115"/>
            <a:ext cx="888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Directions: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</a:t>
            </a:r>
            <a:r>
              <a:rPr lang="en-US" alt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hoose one of Canada’s physical features and create a “welcome sign” that visitors will see as they enter the feature’s region. The sign should include key facts about the feature, as well as significant illustrations.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8670" y="12135"/>
            <a:ext cx="5466305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You Are Now Entering…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9390" y="6131860"/>
            <a:ext cx="408045" cy="533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274682" y="1185180"/>
            <a:ext cx="8510965" cy="49466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7503308" y="6131860"/>
            <a:ext cx="408045" cy="533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0469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373610" y="0"/>
            <a:ext cx="439678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 lies on the North American continent, in the northern and western hemispheres.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second largest country in the world—only Russia is bigger.</a:t>
            </a:r>
          </a:p>
          <a:p>
            <a:pPr marL="885825" lvl="1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Its land stretches over 3,000 miles from one side to the other.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United States forms Canada’s southern border.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2070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" y="366213"/>
            <a:ext cx="8229600" cy="612557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90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373610" y="0"/>
            <a:ext cx="439678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Canada is made up of ten provinces (like states) and three territories.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Ottawa is the capital of Canada and it is located in the province of Ontario.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Quebec is located in eastern Canada and is the country’s largest province.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7472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" y="0"/>
            <a:ext cx="9144000" cy="6858000"/>
          </a:xfrm>
          <a:prstGeom prst="rect">
            <a:avLst/>
          </a:prstGeom>
          <a:solidFill>
            <a:srgbClr val="5C9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419" y="6636731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6" y="228600"/>
            <a:ext cx="740092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42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77465" y="0"/>
            <a:ext cx="8001000" cy="6858000"/>
          </a:xfrm>
          <a:prstGeom prst="rect">
            <a:avLst/>
          </a:prstGeom>
          <a:solidFill>
            <a:srgbClr val="5C9D7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751636" y="0"/>
            <a:ext cx="7652657" cy="6858000"/>
          </a:xfrm>
          <a:prstGeom prst="rect">
            <a:avLst/>
          </a:prstGeom>
          <a:solidFill>
            <a:srgbClr val="B3DDC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578505" y="0"/>
            <a:ext cx="798699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5C9D75"/>
                </a:solidFill>
                <a:effectLst>
                  <a:glow rad="101600">
                    <a:srgbClr val="FFFF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Pacific 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636" y="1177245"/>
            <a:ext cx="7655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is the largest and deepest of the world’s five oceans.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covers 1/3</a:t>
            </a:r>
            <a:r>
              <a:rPr lang="en-US" sz="3200" baseline="30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rd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of the earth’s surface.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borders Canada to the west.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major shipping route from Canada to Asia.</a:t>
            </a:r>
            <a:endParaRPr lang="en-US" sz="2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35" y="663452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7646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3300</TotalTime>
  <Words>1661</Words>
  <Application>Microsoft Office PowerPoint</Application>
  <PresentationFormat>On-screen Show (4:3)</PresentationFormat>
  <Paragraphs>251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KBScaredStraight</vt:lpstr>
      <vt:lpstr>KG First Time In Forever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jimmy ulcena</cp:lastModifiedBy>
  <cp:revision>159</cp:revision>
  <dcterms:created xsi:type="dcterms:W3CDTF">2014-12-29T15:18:45Z</dcterms:created>
  <dcterms:modified xsi:type="dcterms:W3CDTF">2024-01-02T19:05:31Z</dcterms:modified>
</cp:coreProperties>
</file>